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3" name="Shape 6043"/>
        <p:cNvGrpSpPr/>
        <p:nvPr/>
      </p:nvGrpSpPr>
      <p:grpSpPr>
        <a:xfrm>
          <a:off x="0" y="0"/>
          <a:ext cx="0" cy="0"/>
          <a:chOff x="0" y="0"/>
          <a:chExt cx="0" cy="0"/>
        </a:xfrm>
      </p:grpSpPr>
      <p:sp>
        <p:nvSpPr>
          <p:cNvPr id="6044" name="Google Shape;6044;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5" name="Google Shape;6045;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4" name="Google Shape;6104;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2" name="Shape 6152"/>
        <p:cNvGrpSpPr/>
        <p:nvPr/>
      </p:nvGrpSpPr>
      <p:grpSpPr>
        <a:xfrm>
          <a:off x="0" y="0"/>
          <a:ext cx="0" cy="0"/>
          <a:chOff x="0" y="0"/>
          <a:chExt cx="0" cy="0"/>
        </a:xfrm>
      </p:grpSpPr>
      <p:sp>
        <p:nvSpPr>
          <p:cNvPr id="6153" name="Google Shape;6153;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4" name="Google Shape;6154;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2" name="Shape 6232"/>
        <p:cNvGrpSpPr/>
        <p:nvPr/>
      </p:nvGrpSpPr>
      <p:grpSpPr>
        <a:xfrm>
          <a:off x="0" y="0"/>
          <a:ext cx="0" cy="0"/>
          <a:chOff x="0" y="0"/>
          <a:chExt cx="0" cy="0"/>
        </a:xfrm>
      </p:grpSpPr>
      <p:sp>
        <p:nvSpPr>
          <p:cNvPr id="6233" name="Google Shape;6233;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4" name="Google Shape;6234;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5" name="Shape 6475"/>
        <p:cNvGrpSpPr/>
        <p:nvPr/>
      </p:nvGrpSpPr>
      <p:grpSpPr>
        <a:xfrm>
          <a:off x="0" y="0"/>
          <a:ext cx="0" cy="0"/>
          <a:chOff x="0" y="0"/>
          <a:chExt cx="0" cy="0"/>
        </a:xfrm>
      </p:grpSpPr>
      <p:sp>
        <p:nvSpPr>
          <p:cNvPr id="6476" name="Google Shape;6476;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7" name="Google Shape;6477;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6" name="Shape 6496"/>
        <p:cNvGrpSpPr/>
        <p:nvPr/>
      </p:nvGrpSpPr>
      <p:grpSpPr>
        <a:xfrm>
          <a:off x="0" y="0"/>
          <a:ext cx="0" cy="0"/>
          <a:chOff x="0" y="0"/>
          <a:chExt cx="0" cy="0"/>
        </a:xfrm>
      </p:grpSpPr>
      <p:sp>
        <p:nvSpPr>
          <p:cNvPr id="6497" name="Google Shape;6497;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8" name="Google Shape;6498;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3" name="Shape 6623"/>
        <p:cNvGrpSpPr/>
        <p:nvPr/>
      </p:nvGrpSpPr>
      <p:grpSpPr>
        <a:xfrm>
          <a:off x="0" y="0"/>
          <a:ext cx="0" cy="0"/>
          <a:chOff x="0" y="0"/>
          <a:chExt cx="0" cy="0"/>
        </a:xfrm>
      </p:grpSpPr>
      <p:sp>
        <p:nvSpPr>
          <p:cNvPr id="6624" name="Google Shape;6624;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5" name="Google Shape;6625;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9" name="Shape 6679"/>
        <p:cNvGrpSpPr/>
        <p:nvPr/>
      </p:nvGrpSpPr>
      <p:grpSpPr>
        <a:xfrm>
          <a:off x="0" y="0"/>
          <a:ext cx="0" cy="0"/>
          <a:chOff x="0" y="0"/>
          <a:chExt cx="0" cy="0"/>
        </a:xfrm>
      </p:grpSpPr>
      <p:sp>
        <p:nvSpPr>
          <p:cNvPr id="6680" name="Google Shape;6680;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1" name="Google Shape;6681;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0" name="Shape 6760"/>
        <p:cNvGrpSpPr/>
        <p:nvPr/>
      </p:nvGrpSpPr>
      <p:grpSpPr>
        <a:xfrm>
          <a:off x="0" y="0"/>
          <a:ext cx="0" cy="0"/>
          <a:chOff x="0" y="0"/>
          <a:chExt cx="0" cy="0"/>
        </a:xfrm>
      </p:grpSpPr>
      <p:sp>
        <p:nvSpPr>
          <p:cNvPr id="6761" name="Google Shape;6761;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2" name="Google Shape;6762;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6" name="Google Shape;6856;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6" name="Shape 6956"/>
        <p:cNvGrpSpPr/>
        <p:nvPr/>
      </p:nvGrpSpPr>
      <p:grpSpPr>
        <a:xfrm>
          <a:off x="0" y="0"/>
          <a:ext cx="0" cy="0"/>
          <a:chOff x="0" y="0"/>
          <a:chExt cx="0" cy="0"/>
        </a:xfrm>
      </p:grpSpPr>
      <p:sp>
        <p:nvSpPr>
          <p:cNvPr id="6957" name="Google Shape;6957;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8" name="Google Shape;6958;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5" name="Google Shape;7035;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5" name="Shape 7265"/>
        <p:cNvGrpSpPr/>
        <p:nvPr/>
      </p:nvGrpSpPr>
      <p:grpSpPr>
        <a:xfrm>
          <a:off x="0" y="0"/>
          <a:ext cx="0" cy="0"/>
          <a:chOff x="0" y="0"/>
          <a:chExt cx="0" cy="0"/>
        </a:xfrm>
      </p:grpSpPr>
      <p:sp>
        <p:nvSpPr>
          <p:cNvPr id="7266" name="Google Shape;7266;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7" name="Google Shape;7267;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E0EDBA">
                  <a:alpha val="29411"/>
                </a:srgbClr>
              </a:gs>
              <a:gs pos="100000">
                <a:srgbClr val="B6D7A8">
                  <a:alpha val="3098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1924481" y="2722077"/>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6" name="Shape 6046"/>
        <p:cNvGrpSpPr/>
        <p:nvPr/>
      </p:nvGrpSpPr>
      <p:grpSpPr>
        <a:xfrm>
          <a:off x="0" y="0"/>
          <a:ext cx="0" cy="0"/>
          <a:chOff x="0" y="0"/>
          <a:chExt cx="0" cy="0"/>
        </a:xfrm>
      </p:grpSpPr>
      <p:sp>
        <p:nvSpPr>
          <p:cNvPr id="6047" name="Google Shape;6047;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8" name="Google Shape;6048;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1" name="Google Shape;6051;p59"/>
          <p:cNvCxnSpPr>
            <a:stCxn id="6050"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2" name="Google Shape;6052;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49640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5" name="Google Shape;6055;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8" name="Google Shape;6058;p59"/>
          <p:cNvGrpSpPr/>
          <p:nvPr/>
        </p:nvGrpSpPr>
        <p:grpSpPr>
          <a:xfrm>
            <a:off x="2428836" y="49640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3" name="Google Shape;6063;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4" name="Google Shape;6064;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5" name="Google Shape;6065;p59"/>
          <p:cNvGrpSpPr/>
          <p:nvPr/>
        </p:nvGrpSpPr>
        <p:grpSpPr>
          <a:xfrm>
            <a:off x="3392636" y="49408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7" name="Google Shape;6067;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0" name="Google Shape;6070;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1" name="Google Shape;6071;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2" name="Google Shape;6072;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3" name="Google Shape;6073;p59"/>
          <p:cNvGrpSpPr/>
          <p:nvPr/>
        </p:nvGrpSpPr>
        <p:grpSpPr>
          <a:xfrm>
            <a:off x="4156024" y="48927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5" name="Google Shape;6075;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8" name="Google Shape;6078;p59"/>
          <p:cNvGrpSpPr/>
          <p:nvPr/>
        </p:nvGrpSpPr>
        <p:grpSpPr>
          <a:xfrm>
            <a:off x="5152411" y="48927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0" name="Google Shape;6080;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3" name="Google Shape;6083;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4" name="Google Shape;6084;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5" name="Google Shape;6085;p59"/>
          <p:cNvCxnSpPr>
            <a:stCxn id="6083" idx="6"/>
            <a:endCxn id="6050"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6" name="Google Shape;6086;p59"/>
          <p:cNvCxnSpPr>
            <a:stCxn id="6084" idx="6"/>
            <a:endCxn id="6050"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7" name="Google Shape;6087;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8" name="Google Shape;6088;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89" name="Google Shape;6089;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0" name="Google Shape;6090;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1" name="Google Shape;6091;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2" name="Google Shape;6092;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5"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09" name="Google Shape;6109;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0" name="Google Shape;6110;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5" name="Google Shape;6115;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6" name="Google Shape;6116;p60"/>
          <p:cNvGrpSpPr/>
          <p:nvPr/>
        </p:nvGrpSpPr>
        <p:grpSpPr>
          <a:xfrm>
            <a:off x="929750" y="3838435"/>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8" name="Google Shape;6118;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8" name="Google Shape;6128;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29" name="Google Shape;6129;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2" name="Google Shape;6132;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7" name="Google Shape;6137;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8" name="Google Shape;6138;p60"/>
          <p:cNvGrpSpPr/>
          <p:nvPr/>
        </p:nvGrpSpPr>
        <p:grpSpPr>
          <a:xfrm rot="6975666">
            <a:off x="4489084" y="3247977"/>
            <a:ext cx="750796" cy="767793"/>
            <a:chOff x="997923" y="3838435"/>
            <a:chExt cx="685087" cy="833107"/>
          </a:xfrm>
        </p:grpSpPr>
        <p:cxnSp>
          <p:nvCxnSpPr>
            <p:cNvPr id="6139" name="Google Shape;6139;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0" name="Google Shape;614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49" name="Google Shape;6149;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5" name="Shape 6155"/>
        <p:cNvGrpSpPr/>
        <p:nvPr/>
      </p:nvGrpSpPr>
      <p:grpSpPr>
        <a:xfrm>
          <a:off x="0" y="0"/>
          <a:ext cx="0" cy="0"/>
          <a:chOff x="0" y="0"/>
          <a:chExt cx="0" cy="0"/>
        </a:xfrm>
      </p:grpSpPr>
      <p:grpSp>
        <p:nvGrpSpPr>
          <p:cNvPr id="6156" name="Google Shape;6156;p61"/>
          <p:cNvGrpSpPr/>
          <p:nvPr/>
        </p:nvGrpSpPr>
        <p:grpSpPr>
          <a:xfrm>
            <a:off x="1210975" y="130927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61"/>
              <p:cNvCxnSpPr>
                <a:stCxn id="6158" idx="6"/>
                <a:endCxn id="6162"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endCxn id="6163"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stCxn id="6159" idx="6"/>
                <a:endCxn id="6161"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59" idx="6"/>
                <a:endCxn id="6162"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1"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0" idx="6"/>
                <a:endCxn id="6162"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0" idx="6"/>
                <a:endCxn id="6163"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0" name="Google Shape;6180;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8" name="Google Shape;6198;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5" name="Google Shape;6215;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7" name="Google Shape;6217;p61"/>
              <p:cNvCxnSpPr>
                <a:stCxn id="6168" idx="6"/>
                <a:endCxn id="6215"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215"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19" name="Google Shape;6219;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2"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69" idx="6"/>
                <a:endCxn id="6215"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8" name="Google Shape;6228;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0" name="Google Shape;6230;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5" name="Shape 6235"/>
        <p:cNvGrpSpPr/>
        <p:nvPr/>
      </p:nvGrpSpPr>
      <p:grpSpPr>
        <a:xfrm>
          <a:off x="0" y="0"/>
          <a:ext cx="0" cy="0"/>
          <a:chOff x="0" y="0"/>
          <a:chExt cx="0" cy="0"/>
        </a:xfrm>
      </p:grpSpPr>
      <p:sp>
        <p:nvSpPr>
          <p:cNvPr id="6236" name="Google Shape;6236;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0" name="Google Shape;6300;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1" name="Google Shape;6301;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4" name="Google Shape;6304;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29" name="Google Shape;6329;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6" name="Google Shape;6366;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8" name="Google Shape;6368;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69" name="Google Shape;6369;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0" name="Google Shape;6370;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1" name="Google Shape;6371;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2" name="Google Shape;6372;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3" name="Google Shape;6373;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5" name="Google Shape;6375;p64"/>
          <p:cNvCxnSpPr>
            <a:stCxn id="6365" idx="0"/>
            <a:endCxn id="6367"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6" name="Google Shape;6376;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6" idx="0"/>
            <a:endCxn id="6369"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7" idx="0"/>
            <a:endCxn id="6367"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6" idx="2"/>
            <a:endCxn id="6367"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9" idx="0"/>
            <a:endCxn id="6368"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68" idx="0"/>
            <a:endCxn id="6372"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72" idx="0"/>
            <a:endCxn id="6373"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0"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0" idx="0"/>
            <a:endCxn id="6371"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7" name="Google Shape;6387;p64"/>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8" name="Google Shape;6388;p64"/>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89" name="Google Shape;6389;p64"/>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1" name="Google Shape;6391;p64"/>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3" name="Google Shape;6393;p64"/>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4" name="Google Shape;6394;p64"/>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5" name="Google Shape;6395;p64"/>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6" name="Google Shape;6396;p64"/>
          <p:cNvCxnSpPr>
            <a:stCxn id="6387" idx="0"/>
            <a:endCxn id="6388"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7" name="Google Shape;6397;p64"/>
          <p:cNvCxnSpPr>
            <a:stCxn id="6388" idx="0"/>
            <a:endCxn id="6390"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89" idx="0"/>
            <a:endCxn id="6391"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0" idx="0"/>
            <a:endCxn id="6390"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89" idx="2"/>
            <a:endCxn id="6390"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1" idx="0"/>
            <a:endCxn id="6404"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5" name="Google Shape;6405;p64"/>
          <p:cNvCxnSpPr>
            <a:stCxn id="6392" idx="0"/>
            <a:endCxn id="6395"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5" idx="0"/>
            <a:endCxn id="6394"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407" name="Google Shape;6407;p64"/>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8" name="Google Shape;6408;p64"/>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09" name="Google Shape;6409;p64"/>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0" name="Google Shape;6410;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1" name="Google Shape;6411;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2" name="Google Shape;6412;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3" name="Google Shape;6413;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4" name="Google Shape;6414;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5" name="Google Shape;6415;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6" name="Google Shape;6416;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8" name="Google Shape;6418;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19" name="Google Shape;6419;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0" name="Google Shape;6420;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1" name="Google Shape;6421;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2" name="Google Shape;6422;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4" name="Google Shape;6424;p64"/>
          <p:cNvCxnSpPr>
            <a:stCxn id="6414" idx="0"/>
            <a:endCxn id="6415"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5" name="Google Shape;6425;p64"/>
          <p:cNvCxnSpPr>
            <a:stCxn id="6415" idx="0"/>
            <a:endCxn id="6417"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6" idx="0"/>
            <a:endCxn id="6419"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7" idx="0"/>
            <a:endCxn id="6417"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6" idx="2"/>
            <a:endCxn id="6417"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9" idx="0"/>
            <a:endCxn id="6418"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18" idx="0"/>
            <a:endCxn id="6421"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21" idx="0"/>
            <a:endCxn id="6422"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0"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0" idx="0"/>
            <a:endCxn id="6437"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8" name="Google Shape;6438;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39" name="Google Shape;6439;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0" name="Google Shape;6440;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1" name="Google Shape;6441;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2" name="Google Shape;6442;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3" name="Google Shape;6443;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4" name="Google Shape;6444;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5" name="Google Shape;6445;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6" name="Google Shape;6446;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7" name="Google Shape;6447;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8" name="Google Shape;6448;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9" name="Google Shape;6449;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0" name="Google Shape;6450;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4" name="Shape 6454"/>
        <p:cNvGrpSpPr/>
        <p:nvPr/>
      </p:nvGrpSpPr>
      <p:grpSpPr>
        <a:xfrm>
          <a:off x="0" y="0"/>
          <a:ext cx="0" cy="0"/>
          <a:chOff x="0" y="0"/>
          <a:chExt cx="0" cy="0"/>
        </a:xfrm>
      </p:grpSpPr>
      <p:sp>
        <p:nvSpPr>
          <p:cNvPr id="6455" name="Google Shape;6455;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6" name="Google Shape;6456;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7" name="Google Shape;6457;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59" name="Google Shape;6459;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0" name="Google Shape;6460;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1" name="Google Shape;6461;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2" name="Google Shape;6462;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3" name="Google Shape;6463;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4" name="Google Shape;6464;p65"/>
          <p:cNvCxnSpPr>
            <a:stCxn id="6455" idx="0"/>
            <a:endCxn id="645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5" name="Google Shape;6465;p65"/>
          <p:cNvCxnSpPr>
            <a:stCxn id="6455" idx="0"/>
            <a:endCxn id="645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5" idx="0"/>
            <a:endCxn id="645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5" idx="0"/>
            <a:endCxn id="646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7" idx="0"/>
            <a:endCxn id="645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9" idx="0"/>
            <a:endCxn id="646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1" idx="0"/>
            <a:endCxn id="646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56" idx="0"/>
            <a:endCxn id="646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8" idx="0"/>
            <a:endCxn id="646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60" idx="0"/>
            <a:endCxn id="646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2" idx="0"/>
            <a:endCxn id="646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8" name="Shape 6478"/>
        <p:cNvGrpSpPr/>
        <p:nvPr/>
      </p:nvGrpSpPr>
      <p:grpSpPr>
        <a:xfrm>
          <a:off x="0" y="0"/>
          <a:ext cx="0" cy="0"/>
          <a:chOff x="0" y="0"/>
          <a:chExt cx="0" cy="0"/>
        </a:xfrm>
      </p:grpSpPr>
      <p:sp>
        <p:nvSpPr>
          <p:cNvPr id="6479" name="Google Shape;6479;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0" name="Google Shape;6480;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1" name="Google Shape;6481;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2" name="Google Shape;6482;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3" name="Google Shape;6483;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4" name="Google Shape;6484;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5" name="Google Shape;6485;p66"/>
          <p:cNvCxnSpPr>
            <a:stCxn id="6484" idx="0"/>
            <a:endCxn id="6486"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7" name="Google Shape;6487;p66"/>
          <p:cNvCxnSpPr>
            <a:stCxn id="6484" idx="0"/>
            <a:endCxn id="6483"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8" name="Google Shape;6488;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6" name="Google Shape;6486;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0" name="Google Shape;6490;p66"/>
          <p:cNvCxnSpPr>
            <a:stCxn id="6488" idx="2"/>
            <a:endCxn id="6486"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2" idx="2"/>
            <a:endCxn id="6481"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1" idx="2"/>
            <a:endCxn id="6484"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79" idx="2"/>
            <a:endCxn id="6480"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4" name="Google Shape;6494;p66"/>
          <p:cNvCxnSpPr>
            <a:stCxn id="6479" idx="2"/>
            <a:endCxn id="6482"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79" idx="2"/>
            <a:endCxn id="6483"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9" name="Shape 6499"/>
        <p:cNvGrpSpPr/>
        <p:nvPr/>
      </p:nvGrpSpPr>
      <p:grpSpPr>
        <a:xfrm>
          <a:off x="0" y="0"/>
          <a:ext cx="0" cy="0"/>
          <a:chOff x="0" y="0"/>
          <a:chExt cx="0" cy="0"/>
        </a:xfrm>
      </p:grpSpPr>
      <p:sp>
        <p:nvSpPr>
          <p:cNvPr id="6500" name="Google Shape;6500;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1" name="Google Shape;6501;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2" name="Google Shape;6502;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3" name="Google Shape;6503;p67"/>
          <p:cNvCxnSpPr>
            <a:stCxn id="6500" idx="0"/>
            <a:endCxn id="6501"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2" idx="0"/>
            <a:endCxn id="6502"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7" name="Google Shape;6507;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8" name="Google Shape;6508;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9" name="Google Shape;6509;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7" idx="0"/>
            <a:endCxn id="6507"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1" name="Google Shape;6511;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2" name="Google Shape;6512;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3" name="Google Shape;6513;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1" idx="0"/>
            <a:endCxn id="6511"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5" name="Google Shape;6515;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6" name="Google Shape;6516;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8" name="Google Shape;6518;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7" idx="0"/>
            <a:endCxn id="6517"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a:stCxn id="6526" idx="0"/>
            <a:endCxn id="6507"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67"/>
          <p:cNvCxnSpPr>
            <a:stCxn id="6507" idx="0"/>
            <a:endCxn id="6515"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15" idx="0"/>
            <a:endCxn id="6516"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a:stCxn id="6502" idx="2"/>
            <a:endCxn id="6533"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67"/>
          <p:cNvCxnSpPr>
            <a:stCxn id="6533" idx="2"/>
            <a:endCxn id="6501"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5" name="Google Shape;6535;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6" name="Google Shape;6536;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7" name="Google Shape;6537;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8" name="Google Shape;6538;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6" idx="0"/>
            <a:endCxn id="6536"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a:stCxn id="6536"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endCxn id="6535"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5" name="Google Shape;6545;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6" name="Google Shape;6546;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7" name="Google Shape;6547;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1" name="Google Shape;6551;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4" name="Google Shape;6554;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5" name="Google Shape;6555;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6" name="Google Shape;6556;p67"/>
          <p:cNvCxnSpPr>
            <a:stCxn id="6557" idx="0"/>
            <a:endCxn id="6554"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8" name="Google Shape;6558;p67"/>
          <p:cNvCxnSpPr>
            <a:stCxn id="6554" idx="0"/>
            <a:endCxn id="6555"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59" name="Google Shape;6559;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0" name="Google Shape;6560;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1" name="Google Shape;6561;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2" name="Google Shape;6562;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3" name="Google Shape;6563;p67"/>
          <p:cNvCxnSpPr>
            <a:stCxn id="6561" idx="0"/>
            <a:endCxn id="6562"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4" name="Google Shape;6564;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5" name="Google Shape;6565;p67"/>
          <p:cNvCxnSpPr>
            <a:stCxn id="6547" idx="3"/>
            <a:endCxn id="6559"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6" name="Google Shape;6566;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7" name="Google Shape;6567;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8" name="Google Shape;6568;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9" name="Google Shape;6569;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0" name="Google Shape;6570;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1" name="Google Shape;6571;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2" name="Google Shape;6572;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3" name="Google Shape;6573;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5" name="Google Shape;6575;p67"/>
          <p:cNvCxnSpPr>
            <a:stCxn id="6550" idx="1"/>
            <a:endCxn id="6570"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6" name="Google Shape;6576;p67"/>
          <p:cNvCxnSpPr>
            <a:stCxn id="6535" idx="2"/>
            <a:endCxn id="6502"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7" name="Google Shape;6577;p67"/>
          <p:cNvCxnSpPr>
            <a:stCxn id="6545" idx="2"/>
            <a:endCxn id="6536"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16" idx="0"/>
            <a:endCxn id="6511"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1" idx="0"/>
            <a:endCxn id="6546"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46" idx="0"/>
            <a:endCxn id="6547"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5" idx="0"/>
            <a:endCxn id="6566"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70" idx="0"/>
            <a:endCxn id="6571"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66" idx="0"/>
            <a:endCxn id="6567"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59" idx="0"/>
            <a:endCxn id="6560"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2" idx="0"/>
            <a:endCxn id="6564"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5" name="Google Shape;6595;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6" name="Google Shape;6596;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7" name="Google Shape;6597;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8" name="Google Shape;6598;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9" name="Google Shape;6599;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0" name="Google Shape;6600;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1" name="Google Shape;6601;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2" name="Google Shape;6602;p67"/>
          <p:cNvCxnSpPr>
            <a:stCxn id="6599" idx="0"/>
            <a:endCxn id="6600"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3" name="Google Shape;6603;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1" idx="0"/>
            <a:endCxn id="6601"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a:stCxn id="6601"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endCxn id="6600"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1" name="Google Shape;6611;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2" name="Google Shape;6612;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3" name="Google Shape;6613;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4" name="Google Shape;6614;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2" idx="0"/>
            <a:endCxn id="6612"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a:stCxn id="6612"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endCxn id="6611"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stCxn id="6611" idx="2"/>
            <a:endCxn id="6601"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2" name="Google Shape;6622;p67"/>
          <p:cNvCxnSpPr>
            <a:endCxn id="6612"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6" name="Shape 6626"/>
        <p:cNvGrpSpPr/>
        <p:nvPr/>
      </p:nvGrpSpPr>
      <p:grpSpPr>
        <a:xfrm>
          <a:off x="0" y="0"/>
          <a:ext cx="0" cy="0"/>
          <a:chOff x="0" y="0"/>
          <a:chExt cx="0" cy="0"/>
        </a:xfrm>
      </p:grpSpPr>
      <p:sp>
        <p:nvSpPr>
          <p:cNvPr id="6627" name="Google Shape;6627;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8" name="Google Shape;6628;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29" name="Google Shape;6629;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1" name="Google Shape;6631;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2" name="Google Shape;6632;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3" name="Google Shape;6633;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4" name="Google Shape;6634;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5" name="Google Shape;6635;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6" name="Google Shape;6636;p68"/>
          <p:cNvCxnSpPr>
            <a:stCxn id="6627" idx="0"/>
            <a:endCxn id="6629"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7" name="Google Shape;6637;p68"/>
          <p:cNvCxnSpPr>
            <a:stCxn id="6627" idx="0"/>
            <a:endCxn id="6628"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7" idx="0"/>
            <a:endCxn id="6631"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7" idx="0"/>
            <a:endCxn id="6633"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9" idx="0"/>
            <a:endCxn id="6630"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1" idx="0"/>
            <a:endCxn id="6632"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3" idx="0"/>
            <a:endCxn id="6634"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28" idx="0"/>
            <a:endCxn id="6635"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30" idx="0"/>
            <a:endCxn id="6635"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2" idx="0"/>
            <a:endCxn id="6646"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7" name="Google Shape;6647;p68"/>
          <p:cNvCxnSpPr>
            <a:stCxn id="6634" idx="0"/>
            <a:endCxn id="6635"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6" name="Google Shape;6646;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8" name="Google Shape;6648;p68"/>
          <p:cNvCxnSpPr>
            <a:stCxn id="6646" idx="0"/>
            <a:endCxn id="6635"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49" name="Google Shape;6649;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0" name="Google Shape;6650;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1" name="Google Shape;6651;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4" name="Google Shape;6654;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5" name="Google Shape;6655;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6" name="Google Shape;6656;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7" name="Google Shape;6657;p68"/>
          <p:cNvCxnSpPr>
            <a:stCxn id="6649" idx="0"/>
            <a:endCxn id="6651"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8" name="Google Shape;6658;p68"/>
          <p:cNvCxnSpPr>
            <a:stCxn id="6649" idx="0"/>
            <a:endCxn id="6650"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49" idx="0"/>
            <a:endCxn id="6652"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49" idx="0"/>
            <a:endCxn id="6654"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1" idx="0"/>
            <a:endCxn id="6662"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3" name="Google Shape;6663;p68"/>
          <p:cNvCxnSpPr>
            <a:stCxn id="6652" idx="0"/>
            <a:endCxn id="6653"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4" idx="0"/>
            <a:endCxn id="6655"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0" idx="0"/>
            <a:endCxn id="6656"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3" idx="0"/>
            <a:endCxn id="6667"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8" name="Google Shape;6668;p68"/>
          <p:cNvCxnSpPr>
            <a:stCxn id="6655" idx="0"/>
            <a:endCxn id="6656"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7" name="Google Shape;6667;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69" name="Google Shape;6669;p68"/>
          <p:cNvCxnSpPr>
            <a:stCxn id="6667" idx="0"/>
            <a:endCxn id="6656"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0" name="Google Shape;6670;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1" name="Google Shape;6671;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2" name="Google Shape;6662;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2" name="Google Shape;6672;p68"/>
          <p:cNvCxnSpPr>
            <a:stCxn id="6651" idx="0"/>
            <a:endCxn id="6671"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3" name="Google Shape;6673;p68"/>
          <p:cNvCxnSpPr>
            <a:stCxn id="6671"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62" idx="0"/>
            <a:endCxn id="6656"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53" idx="0"/>
            <a:endCxn id="6670"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70" idx="0"/>
            <a:endCxn id="6656"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7" name="Google Shape;6677;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2" name="Shape 6682"/>
        <p:cNvGrpSpPr/>
        <p:nvPr/>
      </p:nvGrpSpPr>
      <p:grpSpPr>
        <a:xfrm>
          <a:off x="0" y="0"/>
          <a:ext cx="0" cy="0"/>
          <a:chOff x="0" y="0"/>
          <a:chExt cx="0" cy="0"/>
        </a:xfrm>
      </p:grpSpPr>
      <p:sp>
        <p:nvSpPr>
          <p:cNvPr id="6683" name="Google Shape;6683;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4" name="Google Shape;6684;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5" name="Google Shape;6685;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6" name="Google Shape;6686;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9" name="Google Shape;6689;p69"/>
          <p:cNvCxnSpPr>
            <a:stCxn id="6688" idx="0"/>
            <a:endCxn id="6686"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0" name="Google Shape;6690;p69"/>
          <p:cNvCxnSpPr>
            <a:stCxn id="6686" idx="0"/>
            <a:endCxn id="6687"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1" name="Google Shape;6691;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2" name="Google Shape;6692;p69"/>
          <p:cNvCxnSpPr>
            <a:stCxn id="6687" idx="0"/>
            <a:endCxn id="6691"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3" name="Google Shape;6693;p69"/>
          <p:cNvCxnSpPr>
            <a:stCxn id="6688" idx="6"/>
            <a:endCxn id="6683"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4" name="Google Shape;6694;p69"/>
          <p:cNvCxnSpPr>
            <a:stCxn id="6683" idx="3"/>
            <a:endCxn id="6686"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6" idx="6"/>
            <a:endCxn id="6684"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4" idx="3"/>
            <a:endCxn id="6687"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7" idx="6"/>
            <a:endCxn id="6685"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5" idx="3"/>
            <a:endCxn id="6691"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91"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0" name="Google Shape;6700;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1" name="Google Shape;6701;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2" name="Google Shape;6702;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3" name="Google Shape;6703;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6" name="Google Shape;6706;p69"/>
          <p:cNvCxnSpPr>
            <a:stCxn id="6705" idx="0"/>
            <a:endCxn id="6703"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7" name="Google Shape;6707;p69"/>
          <p:cNvCxnSpPr>
            <a:stCxn id="6703" idx="0"/>
            <a:endCxn id="6704"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8" name="Google Shape;6708;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9" name="Google Shape;6709;p69"/>
          <p:cNvCxnSpPr>
            <a:stCxn id="6704" idx="0"/>
            <a:endCxn id="6708"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0" name="Google Shape;6710;p69"/>
          <p:cNvCxnSpPr>
            <a:stCxn id="6705" idx="6"/>
            <a:endCxn id="6700"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1" name="Google Shape;6711;p69"/>
          <p:cNvCxnSpPr>
            <a:stCxn id="6700" idx="3"/>
            <a:endCxn id="6703"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3" idx="6"/>
            <a:endCxn id="6701"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1" idx="3"/>
            <a:endCxn id="6704"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4" idx="6"/>
            <a:endCxn id="6702"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2" idx="3"/>
            <a:endCxn id="6708"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8"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7" name="Google Shape;6717;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8" name="Google Shape;6718;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9" name="Google Shape;6719;p69"/>
          <p:cNvCxnSpPr>
            <a:stCxn id="6717" idx="3"/>
            <a:endCxn id="6718"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0" name="Google Shape;6720;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1" name="Google Shape;6721;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69"/>
          <p:cNvCxnSpPr>
            <a:stCxn id="6720" idx="3"/>
            <a:endCxn id="6721"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3" name="Google Shape;6723;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4" name="Google Shape;6724;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5" name="Google Shape;6725;p69"/>
          <p:cNvCxnSpPr>
            <a:stCxn id="6723" idx="3"/>
            <a:endCxn id="6724"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69"/>
          <p:cNvCxnSpPr>
            <a:endCxn id="6718"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7" name="Google Shape;6727;p69"/>
          <p:cNvCxnSpPr>
            <a:stCxn id="6705" idx="0"/>
            <a:endCxn id="6721"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8" name="Google Shape;6728;p69"/>
          <p:cNvCxnSpPr>
            <a:stCxn id="6705" idx="0"/>
            <a:endCxn id="6724"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29" name="Google Shape;6729;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0" name="Google Shape;6730;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1" name="Google Shape;6731;p69"/>
          <p:cNvCxnSpPr>
            <a:stCxn id="6718" idx="6"/>
            <a:endCxn id="6704"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2" name="Google Shape;6732;p69"/>
          <p:cNvCxnSpPr>
            <a:stCxn id="6721" idx="6"/>
            <a:endCxn id="6729"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3" name="Google Shape;6733;p69"/>
          <p:cNvCxnSpPr>
            <a:stCxn id="6729" idx="3"/>
            <a:endCxn id="6730"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24" idx="6"/>
            <a:endCxn id="6730"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5" name="Google Shape;6735;p69"/>
          <p:cNvCxnSpPr>
            <a:stCxn id="6730" idx="6"/>
            <a:endCxn id="6708"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05" idx="0"/>
            <a:endCxn id="6717"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5" idx="0"/>
            <a:endCxn id="6720"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5" idx="0"/>
            <a:endCxn id="6723"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39" name="Google Shape;6739;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0" name="Google Shape;6740;p69"/>
          <p:cNvCxnSpPr>
            <a:endCxn id="6739"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1" name="Google Shape;6741;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2" name="Google Shape;6742;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3" name="Google Shape;6743;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4" name="Google Shape;6744;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5" name="Google Shape;6745;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6" name="Google Shape;6746;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7" name="Google Shape;6747;p69"/>
          <p:cNvCxnSpPr>
            <a:endCxn id="6746"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8" name="Google Shape;6748;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9" name="Google Shape;6749;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0" name="Google Shape;6750;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1" name="Google Shape;6751;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2" name="Google Shape;6752;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3" name="Google Shape;6753;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7" name="Google Shape;6757;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8" name="Google Shape;6758;p69"/>
          <p:cNvCxnSpPr>
            <a:stCxn id="6753"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59" name="Google Shape;6759;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3" name="Shape 6763"/>
        <p:cNvGrpSpPr/>
        <p:nvPr/>
      </p:nvGrpSpPr>
      <p:grpSpPr>
        <a:xfrm>
          <a:off x="0" y="0"/>
          <a:ext cx="0" cy="0"/>
          <a:chOff x="0" y="0"/>
          <a:chExt cx="0" cy="0"/>
        </a:xfrm>
      </p:grpSpPr>
      <p:sp>
        <p:nvSpPr>
          <p:cNvPr id="6764" name="Google Shape;6764;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5" name="Google Shape;6765;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6" name="Google Shape;6766;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7" name="Google Shape;6767;p70"/>
          <p:cNvCxnSpPr>
            <a:stCxn id="6764" idx="0"/>
            <a:endCxn id="6765"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8" name="Google Shape;6768;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6" idx="0"/>
            <a:endCxn id="6766"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a:stCxn id="6766"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endCxn id="6765"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7" name="Google Shape;6777;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8" name="Google Shape;6778;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3" name="Google Shape;6783;p70"/>
          <p:cNvCxnSpPr>
            <a:stCxn id="6778" idx="6"/>
            <a:endCxn id="6779"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4" name="Google Shape;6784;p70"/>
          <p:cNvCxnSpPr>
            <a:stCxn id="6779" idx="6"/>
            <a:endCxn id="6780"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78" idx="4"/>
            <a:endCxn id="6780"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8" name="Google Shape;6788;p70"/>
          <p:cNvCxnSpPr>
            <a:stCxn id="6778" idx="4"/>
            <a:endCxn id="6781"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8" idx="4"/>
            <a:endCxn id="6782"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1"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79" idx="4"/>
            <a:endCxn id="6782"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2"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3" name="Google Shape;6793;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4" name="Google Shape;6794;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9" name="Google Shape;6799;p70"/>
          <p:cNvCxnSpPr>
            <a:stCxn id="6794" idx="6"/>
            <a:endCxn id="6795"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0" name="Google Shape;6800;p70"/>
          <p:cNvCxnSpPr>
            <a:stCxn id="6795" idx="6"/>
            <a:endCxn id="6796"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4" idx="4"/>
            <a:endCxn id="6796"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4" name="Google Shape;6804;p70"/>
          <p:cNvCxnSpPr>
            <a:stCxn id="6794" idx="4"/>
            <a:endCxn id="6797"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4" idx="4"/>
            <a:endCxn id="6798"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7"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5" idx="4"/>
            <a:endCxn id="6798"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8"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09" name="Google Shape;6809;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0" name="Google Shape;6810;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1" name="Google Shape;6811;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a:stCxn id="6810" idx="2"/>
            <a:endCxn id="6814"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5" name="Google Shape;6815;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4" name="Google Shape;6814;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7" name="Google Shape;6817;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8" name="Google Shape;6818;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70"/>
          <p:cNvCxnSpPr>
            <a:stCxn id="6818" idx="6"/>
            <a:endCxn id="6819"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4" name="Google Shape;6824;p70"/>
          <p:cNvCxnSpPr>
            <a:stCxn id="6819" idx="6"/>
            <a:endCxn id="6820"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18" idx="4"/>
            <a:endCxn id="6820"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8" name="Google Shape;6828;p70"/>
          <p:cNvCxnSpPr>
            <a:stCxn id="6818" idx="4"/>
            <a:endCxn id="6821"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8" idx="4"/>
            <a:endCxn id="6822"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1"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19" idx="4"/>
            <a:endCxn id="6822"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2"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17" idx="3"/>
            <a:endCxn id="6809"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4" name="Google Shape;6834;p70"/>
          <p:cNvCxnSpPr>
            <a:stCxn id="6777" idx="1"/>
            <a:endCxn id="6777"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66" idx="0"/>
            <a:endCxn id="6777"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814" idx="2"/>
            <a:endCxn id="6777"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0" idx="0"/>
            <a:endCxn id="6793"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8" name="Google Shape;6838;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39" name="Google Shape;6839;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0" name="Google Shape;6840;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1" name="Google Shape;6841;p70"/>
          <p:cNvCxnSpPr>
            <a:stCxn id="6793" idx="3"/>
            <a:endCxn id="6838"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2" name="Google Shape;6842;p70"/>
          <p:cNvCxnSpPr>
            <a:stCxn id="6838" idx="0"/>
            <a:endCxn id="6839"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3" name="Google Shape;6853;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7" name="Shape 6857"/>
        <p:cNvGrpSpPr/>
        <p:nvPr/>
      </p:nvGrpSpPr>
      <p:grpSpPr>
        <a:xfrm>
          <a:off x="0" y="0"/>
          <a:ext cx="0" cy="0"/>
          <a:chOff x="0" y="0"/>
          <a:chExt cx="0" cy="0"/>
        </a:xfrm>
      </p:grpSpPr>
      <p:sp>
        <p:nvSpPr>
          <p:cNvPr id="6858" name="Google Shape;6858;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59" name="Google Shape;6859;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1" name="Google Shape;6861;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2" name="Google Shape;6862;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3" name="Google Shape;6863;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4" name="Google Shape;6864;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5" name="Google Shape;6865;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6" name="Google Shape;6866;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7" name="Google Shape;6867;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9" name="Google Shape;6869;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0" name="Google Shape;6870;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1" name="Google Shape;6871;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2" name="Google Shape;6872;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5" name="Google Shape;6875;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6" name="Google Shape;6876;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7" name="Google Shape;6877;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8" name="Google Shape;6878;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79" name="Google Shape;6879;p71"/>
          <p:cNvCxnSpPr>
            <a:stCxn id="6876" idx="3"/>
            <a:endCxn id="6869"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0" name="Google Shape;6880;p71"/>
          <p:cNvCxnSpPr>
            <a:stCxn id="6876" idx="3"/>
            <a:endCxn id="6868"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6" idx="3"/>
            <a:endCxn id="6867"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6" idx="3"/>
            <a:endCxn id="6866"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6" idx="3"/>
            <a:endCxn id="6865"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6" idx="1"/>
            <a:endCxn id="6862"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6" idx="0"/>
            <a:endCxn id="6877"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3"/>
            <a:endCxn id="6875"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5" idx="1"/>
            <a:endCxn id="6864"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8" name="Google Shape;6888;p71"/>
          <p:cNvCxnSpPr>
            <a:stCxn id="6875" idx="1"/>
            <a:endCxn id="6863"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5" idx="1"/>
            <a:endCxn id="6861"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5" idx="1"/>
            <a:endCxn id="6858"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58" idx="0"/>
            <a:endCxn id="6860"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2" name="Google Shape;6892;p71"/>
          <p:cNvCxnSpPr>
            <a:stCxn id="6861" idx="0"/>
            <a:endCxn id="6860"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3" idx="0"/>
            <a:endCxn id="6870"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2" idx="0"/>
            <a:endCxn id="6870"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6" name="Google Shape;6896;p71"/>
          <p:cNvCxnSpPr>
            <a:stCxn id="6865" idx="0"/>
            <a:endCxn id="6871"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2"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3"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60" idx="0"/>
            <a:endCxn id="6874"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2" name="Google Shape;6902;p71"/>
          <p:cNvCxnSpPr>
            <a:stCxn id="6870" idx="0"/>
            <a:endCxn id="6874"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4"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4"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4"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907"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7" name="Google Shape;6907;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8" name="Google Shape;6908;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09" name="Google Shape;6909;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0" name="Google Shape;6910;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1" name="Google Shape;6911;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2" name="Google Shape;6912;p71"/>
          <p:cNvCxnSpPr>
            <a:stCxn id="6909" idx="0"/>
            <a:endCxn id="6910"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3" name="Google Shape;6913;p71"/>
          <p:cNvCxnSpPr>
            <a:stCxn id="6910" idx="3"/>
            <a:endCxn id="6908"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4" name="Google Shape;6914;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5" name="Google Shape;6915;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6" name="Google Shape;6916;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7" name="Google Shape;6917;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8" name="Google Shape;6918;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9" name="Google Shape;6919;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0" name="Google Shape;6920;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1" name="Google Shape;6921;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4" name="Google Shape;6924;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5" name="Google Shape;6925;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6" name="Google Shape;6926;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7" name="Google Shape;6927;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8" name="Google Shape;6928;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0" name="Google Shape;6930;p71"/>
          <p:cNvCxnSpPr>
            <a:stCxn id="6929" idx="0"/>
            <a:endCxn id="6931"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1" name="Google Shape;6931;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2" name="Google Shape;6932;p71"/>
          <p:cNvCxnSpPr>
            <a:stCxn id="6909" idx="3"/>
            <a:endCxn id="6918"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3" name="Google Shape;6933;p71"/>
          <p:cNvCxnSpPr>
            <a:stCxn id="6909" idx="3"/>
            <a:endCxn id="6916"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8" idx="0"/>
            <a:endCxn id="6922"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5" name="Google Shape;6935;p71"/>
          <p:cNvCxnSpPr>
            <a:stCxn id="6916" idx="0"/>
            <a:endCxn id="6921"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09" idx="1"/>
            <a:endCxn id="6914"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7" name="Google Shape;6937;p71"/>
          <p:cNvCxnSpPr>
            <a:stCxn id="6914" idx="0"/>
            <a:endCxn id="6920"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8" name="Google Shape;6938;p71"/>
          <p:cNvCxnSpPr>
            <a:stCxn id="6908" idx="0"/>
            <a:endCxn id="6917"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39" name="Google Shape;6939;p71"/>
          <p:cNvCxnSpPr>
            <a:stCxn id="6908" idx="0"/>
            <a:endCxn id="6915"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8" idx="3"/>
            <a:endCxn id="6919"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1" name="Google Shape;6941;p71"/>
          <p:cNvCxnSpPr>
            <a:stCxn id="6915" idx="0"/>
            <a:endCxn id="6920"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2" name="Google Shape;6942;p71"/>
          <p:cNvCxnSpPr>
            <a:stCxn id="6917" idx="0"/>
            <a:endCxn id="6921"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9" idx="0"/>
            <a:endCxn id="6922"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1" idx="0"/>
            <a:endCxn id="6923"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3" idx="0"/>
            <a:endCxn id="6928"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8"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6" idx="0"/>
            <a:endCxn id="6927"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5" idx="0"/>
            <a:endCxn id="6927"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0" idx="0"/>
            <a:endCxn id="6924"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0" idx="0"/>
            <a:endCxn id="6926"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7" idx="0"/>
            <a:endCxn id="6929"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2" name="Google Shape;6952;p71"/>
          <p:cNvCxnSpPr>
            <a:stCxn id="6928" idx="0"/>
            <a:endCxn id="6929"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2" idx="0"/>
            <a:endCxn id="6929"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4" name="Google Shape;6954;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9" name="Shape 6959"/>
        <p:cNvGrpSpPr/>
        <p:nvPr/>
      </p:nvGrpSpPr>
      <p:grpSpPr>
        <a:xfrm>
          <a:off x="0" y="0"/>
          <a:ext cx="0" cy="0"/>
          <a:chOff x="0" y="0"/>
          <a:chExt cx="0" cy="0"/>
        </a:xfrm>
      </p:grpSpPr>
      <p:sp>
        <p:nvSpPr>
          <p:cNvPr id="6960" name="Google Shape;6960;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0" name="Google Shape;6970;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1" name="Google Shape;6971;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4" name="Google Shape;6974;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5" name="Google Shape;6975;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7" name="Google Shape;6977;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8" name="Google Shape;6978;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79" name="Google Shape;6979;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5" name="Google Shape;6985;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6" name="Google Shape;6986;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8" name="Google Shape;6988;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89" name="Google Shape;6989;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0" name="Google Shape;6990;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3" name="Google Shape;6993;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4" name="Google Shape;6994;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6" name="Google Shape;6996;p72"/>
          <p:cNvGrpSpPr/>
          <p:nvPr/>
        </p:nvGrpSpPr>
        <p:grpSpPr>
          <a:xfrm>
            <a:off x="840807" y="2192929"/>
            <a:ext cx="383067" cy="413400"/>
            <a:chOff x="2476982" y="2030254"/>
            <a:chExt cx="383067" cy="413400"/>
          </a:xfrm>
        </p:grpSpPr>
        <p:sp>
          <p:nvSpPr>
            <p:cNvPr id="6997" name="Google Shape;6997;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5" name="Google Shape;7005;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8" name="Google Shape;7008;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09" name="Google Shape;7009;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1" name="Google Shape;7011;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2" name="Google Shape;7012;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3" name="Google Shape;7013;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4" name="Google Shape;7014;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72"/>
          <p:cNvGrpSpPr/>
          <p:nvPr/>
        </p:nvGrpSpPr>
        <p:grpSpPr>
          <a:xfrm>
            <a:off x="4223438" y="763950"/>
            <a:ext cx="4067063" cy="1391151"/>
            <a:chOff x="4223438" y="763950"/>
            <a:chExt cx="4067063" cy="1391151"/>
          </a:xfrm>
        </p:grpSpPr>
        <p:grpSp>
          <p:nvGrpSpPr>
            <p:cNvPr id="7016" name="Google Shape;7016;p72"/>
            <p:cNvGrpSpPr/>
            <p:nvPr/>
          </p:nvGrpSpPr>
          <p:grpSpPr>
            <a:xfrm>
              <a:off x="5175725" y="763950"/>
              <a:ext cx="3114776" cy="1391151"/>
              <a:chOff x="3894100" y="1012700"/>
              <a:chExt cx="3114776" cy="1391151"/>
            </a:xfrm>
          </p:grpSpPr>
          <p:sp>
            <p:nvSpPr>
              <p:cNvPr id="7017" name="Google Shape;7017;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1" name="Google Shape;7021;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2" name="Google Shape;7022;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4" name="Google Shape;7024;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5" name="Google Shape;7025;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6" name="Google Shape;7026;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7" name="Google Shape;7027;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8" name="Google Shape;7028;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9" name="Google Shape;7029;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0" name="Google Shape;7030;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6" name="Shape 7036"/>
        <p:cNvGrpSpPr/>
        <p:nvPr/>
      </p:nvGrpSpPr>
      <p:grpSpPr>
        <a:xfrm>
          <a:off x="0" y="0"/>
          <a:ext cx="0" cy="0"/>
          <a:chOff x="0" y="0"/>
          <a:chExt cx="0" cy="0"/>
        </a:xfrm>
      </p:grpSpPr>
      <p:sp>
        <p:nvSpPr>
          <p:cNvPr id="7037" name="Google Shape;7037;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2" name="Google Shape;7042;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3" name="Google Shape;7043;p73"/>
          <p:cNvGrpSpPr/>
          <p:nvPr/>
        </p:nvGrpSpPr>
        <p:grpSpPr>
          <a:xfrm>
            <a:off x="5438484" y="1704704"/>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4" name="Google Shape;7054;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6" name="Google Shape;7056;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7" name="Google Shape;7057;p73"/>
          <p:cNvGrpSpPr/>
          <p:nvPr/>
        </p:nvGrpSpPr>
        <p:grpSpPr>
          <a:xfrm>
            <a:off x="1873680" y="160087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0" name="Google Shape;7160;p73"/>
          <p:cNvCxnSpPr>
            <a:endCxn id="7039"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1" name="Google Shape;7161;p73"/>
          <p:cNvGrpSpPr/>
          <p:nvPr/>
        </p:nvGrpSpPr>
        <p:grpSpPr>
          <a:xfrm>
            <a:off x="4414892" y="160087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4" name="Google Shape;7264;p73"/>
          <p:cNvCxnSpPr>
            <a:endCxn id="7053"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8" name="Shape 7268"/>
        <p:cNvGrpSpPr/>
        <p:nvPr/>
      </p:nvGrpSpPr>
      <p:grpSpPr>
        <a:xfrm>
          <a:off x="0" y="0"/>
          <a:ext cx="0" cy="0"/>
          <a:chOff x="0" y="0"/>
          <a:chExt cx="0" cy="0"/>
        </a:xfrm>
      </p:grpSpPr>
      <p:sp>
        <p:nvSpPr>
          <p:cNvPr id="7269" name="Google Shape;7269;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0" name="Google Shape;7270;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2" name="Google Shape;7272;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3" name="Google Shape;7273;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4" name="Google Shape;7274;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5" name="Google Shape;7275;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6" name="Google Shape;7276;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7" name="Google Shape;7277;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8" name="Google Shape;7278;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9" name="Google Shape;7279;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0" name="Google Shape;7280;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1" name="Google Shape;7281;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2" name="Google Shape;7282;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3" name="Google Shape;7283;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4" name="Google Shape;7284;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5" name="Google Shape;7285;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6" name="Google Shape;7286;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7" name="Google Shape;7287;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8" name="Google Shape;7288;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89" name="Google Shape;7289;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0" name="Google Shape;7290;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1" name="Google Shape;7291;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2" name="Google Shape;7292;p74"/>
          <p:cNvCxnSpPr>
            <a:stCxn id="7291" idx="0"/>
            <a:endCxn id="7285"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3" name="Google Shape;7293;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4" name="Google Shape;7294;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5" name="Google Shape;7295;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6" name="Google Shape;7296;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7" name="Google Shape;7297;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8" name="Google Shape;7298;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